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3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39C08A8-9E74-4AFE-AABF-494B03C9A005}" type="datetimeFigureOut">
              <a:rPr lang="en-CA" smtClean="0"/>
              <a:t>17/04/2014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06EA172-1A62-4CD9-AF93-DF1037EC7717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LST Spring Meeting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May 2014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3131">
            <a:off x="326347" y="1001402"/>
            <a:ext cx="3790197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28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Connection and Generating Ideas</a:t>
            </a:r>
            <a:br>
              <a:rPr lang="en-US" dirty="0" smtClean="0"/>
            </a:br>
            <a:r>
              <a:rPr lang="en-US" sz="2000" dirty="0" smtClean="0"/>
              <a:t>Sticky Notes and Follow Up Sheet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fact I can share about my LST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 would like to know…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929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59627" y="3810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Take a break </a:t>
            </a:r>
            <a:endParaRPr lang="en-CA" dirty="0"/>
          </a:p>
        </p:txBody>
      </p:sp>
      <p:sp>
        <p:nvSpPr>
          <p:cNvPr id="10" name="Text Placeholder 9"/>
          <p:cNvSpPr>
            <a:spLocks noGrp="1"/>
          </p:cNvSpPr>
          <p:nvPr>
            <p:ph idx="1"/>
          </p:nvPr>
        </p:nvSpPr>
        <p:spPr>
          <a:xfrm>
            <a:off x="1043492" y="4953000"/>
            <a:ext cx="6777317" cy="879629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15 minutes </a:t>
            </a:r>
            <a:r>
              <a:rPr lang="en-US" sz="2400" dirty="0" smtClean="0"/>
              <a:t>to grab a snack and </a:t>
            </a:r>
            <a:r>
              <a:rPr lang="en-US" sz="2400" dirty="0" smtClean="0"/>
              <a:t>go back to your LST – share what you learned!</a:t>
            </a:r>
            <a:endParaRPr lang="en-CA" sz="2400" dirty="0"/>
          </a:p>
        </p:txBody>
      </p:sp>
      <p:pic>
        <p:nvPicPr>
          <p:cNvPr id="1026" name="Picture 2" descr="D:\Users\cfox\AppData\Local\Microsoft\Windows\Temporary Internet Files\Content.IE5\177J9DE4\MC90043467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863" y="838200"/>
            <a:ext cx="427688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55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Crucial </a:t>
            </a:r>
            <a:r>
              <a:rPr lang="en-US" dirty="0" smtClean="0"/>
              <a:t>Conversations </a:t>
            </a: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Shawn Russell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35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Commercial and Need to Knows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2316009"/>
            <a:ext cx="3783459" cy="639762"/>
          </a:xfrm>
        </p:spPr>
        <p:txBody>
          <a:bodyPr>
            <a:noAutofit/>
          </a:bodyPr>
          <a:lstStyle/>
          <a:p>
            <a:r>
              <a:rPr lang="en-US" sz="2800" dirty="0" smtClean="0"/>
              <a:t>Learning Services</a:t>
            </a:r>
            <a:endParaRPr lang="en-CA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85800" y="3276600"/>
            <a:ext cx="3733800" cy="3352800"/>
          </a:xfrm>
        </p:spPr>
        <p:txBody>
          <a:bodyPr/>
          <a:lstStyle/>
          <a:p>
            <a:r>
              <a:rPr lang="en-US" dirty="0" smtClean="0"/>
              <a:t>Collaborative </a:t>
            </a:r>
            <a:r>
              <a:rPr lang="en-US" dirty="0" smtClean="0"/>
              <a:t>Days</a:t>
            </a:r>
          </a:p>
          <a:p>
            <a:pPr marL="68580" indent="0">
              <a:buNone/>
            </a:pPr>
            <a:endParaRPr lang="en-CA" dirty="0"/>
          </a:p>
          <a:p>
            <a:r>
              <a:rPr lang="en-US" dirty="0" smtClean="0"/>
              <a:t>Inspiring Education Support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419601" y="2316010"/>
            <a:ext cx="3647954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 Services</a:t>
            </a:r>
            <a:endParaRPr lang="en-CA" sz="28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495800" y="3276600"/>
            <a:ext cx="4041775" cy="3951288"/>
          </a:xfrm>
        </p:spPr>
        <p:txBody>
          <a:bodyPr/>
          <a:lstStyle/>
          <a:p>
            <a:r>
              <a:rPr lang="en-US" dirty="0" smtClean="0"/>
              <a:t>RCSD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Safe &amp; Caring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658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914400"/>
          </a:xfrm>
        </p:spPr>
        <p:txBody>
          <a:bodyPr/>
          <a:lstStyle/>
          <a:p>
            <a:r>
              <a:rPr lang="en-US" dirty="0" smtClean="0"/>
              <a:t>LST Road Map 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1"/>
          <a:stretch/>
        </p:blipFill>
        <p:spPr bwMode="auto">
          <a:xfrm>
            <a:off x="1524000" y="1828800"/>
            <a:ext cx="5715000" cy="405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8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33400"/>
            <a:ext cx="3767138" cy="56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3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</a:t>
            </a:r>
            <a:endParaRPr lang="en-CA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063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123</TotalTime>
  <Words>70</Words>
  <Application>Microsoft Office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LST Spring Meeting </vt:lpstr>
      <vt:lpstr>Connection and Generating Ideas Sticky Notes and Follow Up Sheet</vt:lpstr>
      <vt:lpstr>Take a break </vt:lpstr>
      <vt:lpstr>Crucial Conversations </vt:lpstr>
      <vt:lpstr>Commercial and Need to Knows</vt:lpstr>
      <vt:lpstr>LST Road Map </vt:lpstr>
      <vt:lpstr>PowerPoint Presentation</vt:lpstr>
      <vt:lpstr>Literacy 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LST Spring Meeting</dc:title>
  <dc:creator>cfox</dc:creator>
  <cp:lastModifiedBy>alwhitehead</cp:lastModifiedBy>
  <cp:revision>6</cp:revision>
  <dcterms:created xsi:type="dcterms:W3CDTF">2014-04-14T21:46:14Z</dcterms:created>
  <dcterms:modified xsi:type="dcterms:W3CDTF">2014-04-17T19:31:47Z</dcterms:modified>
</cp:coreProperties>
</file>